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301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300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80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D8F22E7-E703-4953-ACA5-3423D3D487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1D6767-C948-48C8-98A5-2460250C76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8F785-250E-4398-AE5A-595C38E7880E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59912B-9552-4C79-8F54-7DEAB350F9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424ECD-B516-4E93-AD90-E51E1A6C47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3CE37-3F8F-411D-8069-1020E51BB4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3631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30FD95-CB3D-4153-BACA-5CD1627816C4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E9FA2-A5AC-4606-95D8-46B12E8239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95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17568-93B5-4888-B40E-7A9F9B7FEA0E}" type="datetime1">
              <a:rPr lang="en-US" altLang="ko-KR" smtClean="0"/>
              <a:t>8/10/2023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849600" y="97155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E6B61-CB2C-4E59-9F93-A8C53213B62F}" type="datetime1">
              <a:rPr lang="en-US" altLang="ko-KR" smtClean="0"/>
              <a:t>8/10/2023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96745-2396-4C21-A2B3-F89FC98C0BD7}" type="datetime1">
              <a:rPr lang="en-US" altLang="ko-KR" smtClean="0"/>
              <a:t>8/10/2023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DC3DB-CD5C-464C-BC98-8C56A530352F}" type="datetime1">
              <a:rPr lang="en-US" altLang="ko-KR" smtClean="0"/>
              <a:t>8/10/2023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7FA3B-7E8B-46CB-96D6-F95D747CD0E6}" type="datetime1">
              <a:rPr lang="en-US" altLang="ko-KR" smtClean="0"/>
              <a:t>8/10/2023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EA291-D58C-463A-9CD3-1FFBFB319FBF}" type="datetime1">
              <a:rPr lang="en-US" altLang="ko-KR" smtClean="0"/>
              <a:t>8/10/2023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2CD4-0948-43ED-B5D6-4D6B6894176D}" type="datetime1">
              <a:rPr lang="en-US" altLang="ko-KR" smtClean="0"/>
              <a:t>8/10/2023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FDAC0-4328-4C92-A7B1-4DB6D3870F57}" type="datetime1">
              <a:rPr lang="en-US" altLang="ko-KR" smtClean="0"/>
              <a:t>8/10/2023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10477-980B-417E-AE3C-7DA9A4EB07FA}" type="datetime1">
              <a:rPr lang="en-US" altLang="ko-KR" smtClean="0"/>
              <a:t>8/10/2023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E33C3-50B2-4015-98B6-B2DC31A4345B}" type="datetime1">
              <a:rPr lang="en-US" altLang="ko-KR" smtClean="0"/>
              <a:t>8/10/2023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B970B-53E6-4D31-99B3-C612DCC186A2}" type="datetime1">
              <a:rPr lang="en-US" altLang="ko-KR" smtClean="0"/>
              <a:t>8/10/2023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00736-4224-4BB2-BEAB-BBCE81FF7A58}" type="datetime1">
              <a:rPr lang="en-US" altLang="ko-KR" smtClean="0"/>
              <a:t>8/10/2023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48.png"/><Relationship Id="rId10" Type="http://schemas.openxmlformats.org/officeDocument/2006/relationships/image" Target="../media/image60.png"/><Relationship Id="rId4" Type="http://schemas.openxmlformats.org/officeDocument/2006/relationships/image" Target="../media/image3.png"/><Relationship Id="rId9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48.png"/><Relationship Id="rId10" Type="http://schemas.openxmlformats.org/officeDocument/2006/relationships/image" Target="../media/image68.png"/><Relationship Id="rId4" Type="http://schemas.openxmlformats.org/officeDocument/2006/relationships/image" Target="../media/image3.png"/><Relationship Id="rId9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2.png"/><Relationship Id="rId7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2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41.png"/><Relationship Id="rId10" Type="http://schemas.openxmlformats.org/officeDocument/2006/relationships/image" Target="../media/image83.png"/><Relationship Id="rId4" Type="http://schemas.openxmlformats.org/officeDocument/2006/relationships/image" Target="../media/image3.png"/><Relationship Id="rId9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2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41.png"/><Relationship Id="rId10" Type="http://schemas.openxmlformats.org/officeDocument/2006/relationships/image" Target="../media/image91.png"/><Relationship Id="rId4" Type="http://schemas.openxmlformats.org/officeDocument/2006/relationships/image" Target="../media/image3.png"/><Relationship Id="rId9" Type="http://schemas.openxmlformats.org/officeDocument/2006/relationships/image" Target="../media/image9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2.png"/><Relationship Id="rId7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41.png"/><Relationship Id="rId10" Type="http://schemas.openxmlformats.org/officeDocument/2006/relationships/image" Target="../media/image97.png"/><Relationship Id="rId4" Type="http://schemas.openxmlformats.org/officeDocument/2006/relationships/image" Target="../media/image3.png"/><Relationship Id="rId9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2.png"/><Relationship Id="rId7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41.png"/><Relationship Id="rId4" Type="http://schemas.openxmlformats.org/officeDocument/2006/relationships/image" Target="../media/image3.png"/><Relationship Id="rId9" Type="http://schemas.openxmlformats.org/officeDocument/2006/relationships/image" Target="../media/image10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2.png"/><Relationship Id="rId7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3.png"/><Relationship Id="rId9" Type="http://schemas.openxmlformats.org/officeDocument/2006/relationships/image" Target="../media/image10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2.png"/><Relationship Id="rId7" Type="http://schemas.openxmlformats.org/officeDocument/2006/relationships/image" Target="../media/image10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3.png"/><Relationship Id="rId4" Type="http://schemas.openxmlformats.org/officeDocument/2006/relationships/image" Target="../media/image3.png"/><Relationship Id="rId9" Type="http://schemas.openxmlformats.org/officeDocument/2006/relationships/image" Target="../media/image11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2.png"/><Relationship Id="rId7" Type="http://schemas.openxmlformats.org/officeDocument/2006/relationships/image" Target="../media/image1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03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03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03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03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3" Type="http://schemas.openxmlformats.org/officeDocument/2006/relationships/image" Target="../media/image2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" Type="http://schemas.openxmlformats.org/officeDocument/2006/relationships/image" Target="../media/image1.png"/><Relationship Id="rId16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03.png"/><Relationship Id="rId15" Type="http://schemas.openxmlformats.org/officeDocument/2006/relationships/image" Target="../media/image130.png"/><Relationship Id="rId10" Type="http://schemas.openxmlformats.org/officeDocument/2006/relationships/image" Target="../media/image125.png"/><Relationship Id="rId19" Type="http://schemas.openxmlformats.org/officeDocument/2006/relationships/image" Target="../media/image134.png"/><Relationship Id="rId4" Type="http://schemas.openxmlformats.org/officeDocument/2006/relationships/image" Target="../media/image3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png"/><Relationship Id="rId18" Type="http://schemas.openxmlformats.org/officeDocument/2006/relationships/image" Target="../media/image147.png"/><Relationship Id="rId3" Type="http://schemas.openxmlformats.org/officeDocument/2006/relationships/image" Target="../media/image2.png"/><Relationship Id="rId21" Type="http://schemas.openxmlformats.org/officeDocument/2006/relationships/image" Target="../media/image150.pn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17" Type="http://schemas.openxmlformats.org/officeDocument/2006/relationships/image" Target="../media/image146.png"/><Relationship Id="rId2" Type="http://schemas.openxmlformats.org/officeDocument/2006/relationships/image" Target="../media/image1.png"/><Relationship Id="rId16" Type="http://schemas.openxmlformats.org/officeDocument/2006/relationships/image" Target="../media/image145.png"/><Relationship Id="rId20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24" Type="http://schemas.openxmlformats.org/officeDocument/2006/relationships/image" Target="../media/image153.png"/><Relationship Id="rId5" Type="http://schemas.openxmlformats.org/officeDocument/2006/relationships/image" Target="../media/image103.png"/><Relationship Id="rId15" Type="http://schemas.openxmlformats.org/officeDocument/2006/relationships/image" Target="../media/image144.png"/><Relationship Id="rId23" Type="http://schemas.openxmlformats.org/officeDocument/2006/relationships/image" Target="../media/image152.png"/><Relationship Id="rId10" Type="http://schemas.openxmlformats.org/officeDocument/2006/relationships/image" Target="../media/image139.png"/><Relationship Id="rId19" Type="http://schemas.openxmlformats.org/officeDocument/2006/relationships/image" Target="../media/image148.png"/><Relationship Id="rId4" Type="http://schemas.openxmlformats.org/officeDocument/2006/relationships/image" Target="../media/image3.png"/><Relationship Id="rId9" Type="http://schemas.openxmlformats.org/officeDocument/2006/relationships/image" Target="../media/image138.png"/><Relationship Id="rId14" Type="http://schemas.openxmlformats.org/officeDocument/2006/relationships/image" Target="../media/image143.png"/><Relationship Id="rId22" Type="http://schemas.openxmlformats.org/officeDocument/2006/relationships/image" Target="../media/image15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8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5" Type="http://schemas.openxmlformats.org/officeDocument/2006/relationships/image" Target="../media/image103.png"/><Relationship Id="rId4" Type="http://schemas.openxmlformats.org/officeDocument/2006/relationships/image" Target="../media/image1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openxmlformats.org/officeDocument/2006/relationships/image" Target="../media/image103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2.png"/><Relationship Id="rId7" Type="http://schemas.openxmlformats.org/officeDocument/2006/relationships/image" Target="../media/image1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03.png"/><Relationship Id="rId10" Type="http://schemas.openxmlformats.org/officeDocument/2006/relationships/image" Target="../media/image165.png"/><Relationship Id="rId4" Type="http://schemas.openxmlformats.org/officeDocument/2006/relationships/image" Target="../media/image3.png"/><Relationship Id="rId9" Type="http://schemas.openxmlformats.org/officeDocument/2006/relationships/image" Target="../media/image16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2.png"/><Relationship Id="rId7" Type="http://schemas.openxmlformats.org/officeDocument/2006/relationships/image" Target="../media/image1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5" Type="http://schemas.openxmlformats.org/officeDocument/2006/relationships/image" Target="../media/image103.png"/><Relationship Id="rId4" Type="http://schemas.openxmlformats.org/officeDocument/2006/relationships/image" Target="../media/image3.png"/><Relationship Id="rId9" Type="http://schemas.openxmlformats.org/officeDocument/2006/relationships/image" Target="../media/image17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2.png"/><Relationship Id="rId7" Type="http://schemas.openxmlformats.org/officeDocument/2006/relationships/image" Target="../media/image1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5" Type="http://schemas.openxmlformats.org/officeDocument/2006/relationships/image" Target="../media/image103.png"/><Relationship Id="rId10" Type="http://schemas.openxmlformats.org/officeDocument/2006/relationships/image" Target="../media/image143.png"/><Relationship Id="rId4" Type="http://schemas.openxmlformats.org/officeDocument/2006/relationships/image" Target="../media/image3.png"/><Relationship Id="rId9" Type="http://schemas.openxmlformats.org/officeDocument/2006/relationships/image" Target="../media/image17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2.png"/><Relationship Id="rId7" Type="http://schemas.openxmlformats.org/officeDocument/2006/relationships/image" Target="../media/image1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5.png"/><Relationship Id="rId5" Type="http://schemas.openxmlformats.org/officeDocument/2006/relationships/image" Target="../media/image103.png"/><Relationship Id="rId10" Type="http://schemas.openxmlformats.org/officeDocument/2006/relationships/image" Target="../media/image179.png"/><Relationship Id="rId4" Type="http://schemas.openxmlformats.org/officeDocument/2006/relationships/image" Target="../media/image3.png"/><Relationship Id="rId9" Type="http://schemas.openxmlformats.org/officeDocument/2006/relationships/image" Target="../media/image17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2.png"/><Relationship Id="rId7" Type="http://schemas.openxmlformats.org/officeDocument/2006/relationships/image" Target="../media/image1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5" Type="http://schemas.openxmlformats.org/officeDocument/2006/relationships/image" Target="../media/image103.png"/><Relationship Id="rId10" Type="http://schemas.openxmlformats.org/officeDocument/2006/relationships/image" Target="../media/image184.png"/><Relationship Id="rId4" Type="http://schemas.openxmlformats.org/officeDocument/2006/relationships/image" Target="../media/image3.png"/><Relationship Id="rId9" Type="http://schemas.openxmlformats.org/officeDocument/2006/relationships/image" Target="../media/image1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2.png"/><Relationship Id="rId7" Type="http://schemas.openxmlformats.org/officeDocument/2006/relationships/image" Target="../media/image1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5" Type="http://schemas.openxmlformats.org/officeDocument/2006/relationships/image" Target="../media/image103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8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2.png"/><Relationship Id="rId7" Type="http://schemas.openxmlformats.org/officeDocument/2006/relationships/image" Target="../media/image1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2.png"/><Relationship Id="rId7" Type="http://schemas.openxmlformats.org/officeDocument/2006/relationships/image" Target="../media/image2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3.png"/><Relationship Id="rId9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23810" y="5142857"/>
            <a:ext cx="17997824" cy="14286"/>
            <a:chOff x="123810" y="5142857"/>
            <a:chExt cx="17997824" cy="142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810" y="5142857"/>
              <a:ext cx="17997824" cy="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3810" y="6557097"/>
            <a:ext cx="17997824" cy="14286"/>
            <a:chOff x="123810" y="6557097"/>
            <a:chExt cx="17997824" cy="142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810" y="6557097"/>
              <a:ext cx="17997824" cy="1428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4355" y="3040542"/>
            <a:ext cx="15802612" cy="474504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99212" y="7874336"/>
            <a:ext cx="9065362" cy="108285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78144" y="2827049"/>
            <a:ext cx="9002018" cy="97776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A9479A9-3775-4B2E-AA28-FF02F3C8C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3659" y="231248"/>
            <a:ext cx="4167335" cy="106824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81752" y="694840"/>
            <a:ext cx="9185240" cy="222707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782387" y="2318276"/>
            <a:ext cx="7474756" cy="3645097"/>
            <a:chOff x="1782387" y="2318276"/>
            <a:chExt cx="7474756" cy="364509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82387" y="2318276"/>
              <a:ext cx="7474756" cy="36450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839529" y="6078712"/>
            <a:ext cx="7474756" cy="3645097"/>
            <a:chOff x="1839529" y="6078712"/>
            <a:chExt cx="7474756" cy="364509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39529" y="6078712"/>
              <a:ext cx="7474756" cy="36450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333333" y="2318276"/>
            <a:ext cx="7474756" cy="3645097"/>
            <a:chOff x="9333333" y="2318276"/>
            <a:chExt cx="7474756" cy="364509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33333" y="2318276"/>
              <a:ext cx="7474756" cy="36450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409524" y="6078712"/>
            <a:ext cx="7474756" cy="3645097"/>
            <a:chOff x="9409524" y="6078712"/>
            <a:chExt cx="7474756" cy="364509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09524" y="6078712"/>
              <a:ext cx="7474756" cy="364509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8518" y="6609884"/>
            <a:ext cx="8057118" cy="261509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52193" y="2989718"/>
            <a:ext cx="5403708" cy="262065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342737" y="2706461"/>
            <a:ext cx="5996813" cy="322374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86842" y="6714512"/>
            <a:ext cx="7403537" cy="2615908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E8173F-CEE2-4A7A-B2F2-32B24FC88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3659" y="231248"/>
            <a:ext cx="4167335" cy="106824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825004" y="2643230"/>
            <a:ext cx="9901869" cy="222707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9816" y="4355531"/>
            <a:ext cx="16748115" cy="2806449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6EEDEBA-7E1D-4461-BFCE-BC6357C47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3659" y="231248"/>
            <a:ext cx="4167335" cy="106824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805957" y="5576564"/>
            <a:ext cx="9901869" cy="222707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0362" y="6314578"/>
            <a:ext cx="15933354" cy="563692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146125" y="1079416"/>
            <a:ext cx="11383773" cy="222707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91692" y="2444951"/>
            <a:ext cx="5259338" cy="126200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024905" y="1655234"/>
            <a:ext cx="5265302" cy="4565031"/>
            <a:chOff x="10024905" y="1655234"/>
            <a:chExt cx="5265302" cy="456503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23816" y="-611888"/>
              <a:ext cx="10530603" cy="9130062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24905" y="1655234"/>
              <a:ext cx="5265302" cy="4565031"/>
            </a:xfrm>
            <a:prstGeom prst="rect">
              <a:avLst/>
            </a:prstGeom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51A4194-EB0C-4E02-87BC-C2209AD6A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3659" y="231248"/>
            <a:ext cx="4168735" cy="106600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0868" y="2079382"/>
            <a:ext cx="16286842" cy="774041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665994" y="4063330"/>
            <a:ext cx="8953726" cy="2159054"/>
            <a:chOff x="4665994" y="4063330"/>
            <a:chExt cx="8953726" cy="215905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65994" y="4063330"/>
              <a:ext cx="8953726" cy="215905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614133" y="938671"/>
            <a:ext cx="8831640" cy="2227078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1EEFA36-23BC-415A-B34E-20EE6284E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3659" y="231248"/>
            <a:ext cx="4168735" cy="106600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65434" y="2884729"/>
            <a:ext cx="8403217" cy="473450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13958" y="2613714"/>
            <a:ext cx="8798810" cy="5324952"/>
            <a:chOff x="1113958" y="2613714"/>
            <a:chExt cx="8798810" cy="532495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3958" y="2613714"/>
              <a:ext cx="8798810" cy="5324952"/>
            </a:xfrm>
            <a:prstGeom prst="rect">
              <a:avLst/>
            </a:prstGeom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99D8C9A-CC07-4ABD-AF5A-ED1CA72DE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3659" y="231248"/>
            <a:ext cx="4168735" cy="106600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919754" y="1751959"/>
            <a:ext cx="18152825" cy="130321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42999" y="3670086"/>
            <a:ext cx="16825815" cy="1997380"/>
            <a:chOff x="729950" y="3146120"/>
            <a:chExt cx="16825815" cy="199738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7" cstate="print"/>
            <a:srcRect b="62611"/>
            <a:stretch/>
          </p:blipFill>
          <p:spPr>
            <a:xfrm>
              <a:off x="729950" y="3146120"/>
              <a:ext cx="16825815" cy="1997380"/>
            </a:xfrm>
            <a:prstGeom prst="rect">
              <a:avLst/>
            </a:prstGeom>
          </p:spPr>
        </p:pic>
      </p:grpSp>
      <p:grpSp>
        <p:nvGrpSpPr>
          <p:cNvPr id="18" name="그룹 1007">
            <a:extLst>
              <a:ext uri="{FF2B5EF4-FFF2-40B4-BE49-F238E27FC236}">
                <a16:creationId xmlns:a16="http://schemas.microsoft.com/office/drawing/2014/main" id="{FEBCFD21-DCA7-4E19-AA69-2B9193CA7243}"/>
              </a:ext>
            </a:extLst>
          </p:cNvPr>
          <p:cNvGrpSpPr/>
          <p:nvPr/>
        </p:nvGrpSpPr>
        <p:grpSpPr>
          <a:xfrm>
            <a:off x="1157513" y="5792369"/>
            <a:ext cx="16825815" cy="2115042"/>
            <a:chOff x="729950" y="6373274"/>
            <a:chExt cx="16825815" cy="2115042"/>
          </a:xfrm>
        </p:grpSpPr>
        <p:pic>
          <p:nvPicPr>
            <p:cNvPr id="19" name="Object 22">
              <a:extLst>
                <a:ext uri="{FF2B5EF4-FFF2-40B4-BE49-F238E27FC236}">
                  <a16:creationId xmlns:a16="http://schemas.microsoft.com/office/drawing/2014/main" id="{D09C5383-84F5-4B5F-87DE-B40357C0A0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/>
            <a:srcRect t="60409"/>
            <a:stretch/>
          </p:blipFill>
          <p:spPr>
            <a:xfrm>
              <a:off x="729950" y="6373274"/>
              <a:ext cx="16825815" cy="2115042"/>
            </a:xfrm>
            <a:prstGeom prst="rect">
              <a:avLst/>
            </a:prstGeom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067DC76-CD3A-4C97-AA3B-BCF57C845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3659" y="231248"/>
            <a:ext cx="4168735" cy="106600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83432" y="3605118"/>
            <a:ext cx="16193008" cy="1967824"/>
            <a:chOff x="984266" y="3175677"/>
            <a:chExt cx="16193008" cy="208663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6" cstate="print"/>
            <a:srcRect b="60121"/>
            <a:stretch/>
          </p:blipFill>
          <p:spPr>
            <a:xfrm>
              <a:off x="984266" y="3175677"/>
              <a:ext cx="16193008" cy="208663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066537" y="1796753"/>
            <a:ext cx="18670795" cy="1308862"/>
          </a:xfrm>
          <a:prstGeom prst="rect">
            <a:avLst/>
          </a:prstGeom>
        </p:spPr>
      </p:pic>
      <p:grpSp>
        <p:nvGrpSpPr>
          <p:cNvPr id="18" name="그룹 1007">
            <a:extLst>
              <a:ext uri="{FF2B5EF4-FFF2-40B4-BE49-F238E27FC236}">
                <a16:creationId xmlns:a16="http://schemas.microsoft.com/office/drawing/2014/main" id="{56861C0A-B7EF-4D3D-A962-25C886870DD5}"/>
              </a:ext>
            </a:extLst>
          </p:cNvPr>
          <p:cNvGrpSpPr/>
          <p:nvPr/>
        </p:nvGrpSpPr>
        <p:grpSpPr>
          <a:xfrm>
            <a:off x="1383432" y="5572942"/>
            <a:ext cx="16193008" cy="2621326"/>
            <a:chOff x="984266" y="5786716"/>
            <a:chExt cx="16193008" cy="2621326"/>
          </a:xfrm>
        </p:grpSpPr>
        <p:pic>
          <p:nvPicPr>
            <p:cNvPr id="19" name="Object 21">
              <a:extLst>
                <a:ext uri="{FF2B5EF4-FFF2-40B4-BE49-F238E27FC236}">
                  <a16:creationId xmlns:a16="http://schemas.microsoft.com/office/drawing/2014/main" id="{A2ECA0B1-5D89-4E72-9053-3833456781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/>
            <a:srcRect l="-22" t="57728" r="22" b="-7826"/>
            <a:stretch/>
          </p:blipFill>
          <p:spPr>
            <a:xfrm>
              <a:off x="984266" y="5786716"/>
              <a:ext cx="16193008" cy="2621326"/>
            </a:xfrm>
            <a:prstGeom prst="rect">
              <a:avLst/>
            </a:prstGeom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86229D0-56AC-4204-9C63-D3848710E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3659" y="231248"/>
            <a:ext cx="4168735" cy="106600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8370702" y="2570775"/>
            <a:ext cx="25717956" cy="136892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95709" y="4052090"/>
            <a:ext cx="16494297" cy="3914117"/>
            <a:chOff x="895709" y="4052090"/>
            <a:chExt cx="16494297" cy="391411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5709" y="4052090"/>
              <a:ext cx="16494297" cy="391411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91769" y="5055448"/>
            <a:ext cx="2756120" cy="201988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90338" y="5024639"/>
            <a:ext cx="3063396" cy="210054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18886" y="5055448"/>
            <a:ext cx="2824986" cy="204431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873570" y="5055448"/>
            <a:ext cx="2844929" cy="201988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891276" y="938669"/>
            <a:ext cx="9090211" cy="2227078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F07ACAD-FD2D-45B1-A54F-F0557736A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17</a:t>
            </a:fld>
            <a:endParaRPr lang="en-US"/>
          </a:p>
        </p:txBody>
      </p:sp>
      <p:pic>
        <p:nvPicPr>
          <p:cNvPr id="31" name="Object 25">
            <a:extLst>
              <a:ext uri="{FF2B5EF4-FFF2-40B4-BE49-F238E27FC236}">
                <a16:creationId xmlns:a16="http://schemas.microsoft.com/office/drawing/2014/main" id="{6155DD1D-1DAA-43CF-B4B2-BECB0E98B3F2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48418" y="5063837"/>
            <a:ext cx="2882120" cy="202861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3659" y="231248"/>
            <a:ext cx="4168735" cy="106600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33457" y="953011"/>
            <a:ext cx="10996659" cy="219660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623498" y="3337972"/>
            <a:ext cx="13235419" cy="2337058"/>
            <a:chOff x="2623498" y="3337972"/>
            <a:chExt cx="13235419" cy="233705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23498" y="3337972"/>
              <a:ext cx="13235419" cy="233705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313962" y="3008043"/>
            <a:ext cx="2726221" cy="2726221"/>
            <a:chOff x="2313962" y="3008043"/>
            <a:chExt cx="2726221" cy="272622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13962" y="3008043"/>
              <a:ext cx="2726221" cy="272622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97840" y="3235627"/>
            <a:ext cx="3831288" cy="234032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736333" y="6349109"/>
            <a:ext cx="13235419" cy="2337058"/>
            <a:chOff x="2736333" y="6349109"/>
            <a:chExt cx="13235419" cy="233705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36333" y="6349109"/>
              <a:ext cx="13235419" cy="23370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447693" y="6121398"/>
            <a:ext cx="2726221" cy="2726221"/>
            <a:chOff x="2447693" y="6121398"/>
            <a:chExt cx="2726221" cy="272622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47693" y="6121398"/>
              <a:ext cx="2726221" cy="272622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819955" y="3376057"/>
            <a:ext cx="10406833" cy="238353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28325" y="6999761"/>
            <a:ext cx="10066422" cy="116240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53526" y="6630530"/>
            <a:ext cx="4224021" cy="2073069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CC44323-F2C9-45D7-A352-3164D6CE3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9453"/>
            <a:ext cx="18285714" cy="10285714"/>
            <a:chOff x="0" y="-9453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-9453"/>
              <a:ext cx="2803150" cy="2803150"/>
              <a:chOff x="0" y="-9453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-9453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73112"/>
              <a:ext cx="2803150" cy="2803150"/>
              <a:chOff x="0" y="7473112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73112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-9453"/>
              <a:ext cx="2803150" cy="2803150"/>
              <a:chOff x="15482565" y="-9453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-9453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73112"/>
              <a:ext cx="2803150" cy="2803150"/>
              <a:chOff x="15482565" y="7473112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73112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28905"/>
              <a:ext cx="18011511" cy="10008999"/>
              <a:chOff x="137102" y="128905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75594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28905"/>
                <a:ext cx="18011511" cy="10008999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3659" y="231248"/>
            <a:ext cx="4168735" cy="106600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91910" y="1883334"/>
            <a:ext cx="7474756" cy="3645097"/>
            <a:chOff x="1591910" y="1883334"/>
            <a:chExt cx="7474756" cy="364509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1910" y="1883334"/>
              <a:ext cx="7474756" cy="36450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49053" y="5643770"/>
            <a:ext cx="7474756" cy="3645097"/>
            <a:chOff x="1649053" y="5643770"/>
            <a:chExt cx="7474756" cy="364509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9053" y="5643770"/>
              <a:ext cx="7474756" cy="36450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142857" y="1883334"/>
            <a:ext cx="7474756" cy="3645097"/>
            <a:chOff x="9142857" y="1883334"/>
            <a:chExt cx="7474756" cy="364509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1883334"/>
              <a:ext cx="7474756" cy="36450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219048" y="5643770"/>
            <a:ext cx="7474756" cy="3645097"/>
            <a:chOff x="9219048" y="5643770"/>
            <a:chExt cx="7474756" cy="364509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19048" y="5643770"/>
              <a:ext cx="7474756" cy="364509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9356" y="4432849"/>
            <a:ext cx="7537528" cy="539437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74154" y="2281672"/>
            <a:ext cx="6559736" cy="310609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72601" y="5885733"/>
            <a:ext cx="7378822" cy="2686489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BA6F44-08BD-4503-8291-5D9870300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19</a:t>
            </a:fld>
            <a:endParaRPr lang="en-US"/>
          </a:p>
        </p:txBody>
      </p:sp>
      <p:pic>
        <p:nvPicPr>
          <p:cNvPr id="29" name="Object 33">
            <a:extLst>
              <a:ext uri="{FF2B5EF4-FFF2-40B4-BE49-F238E27FC236}">
                <a16:creationId xmlns:a16="http://schemas.microsoft.com/office/drawing/2014/main" id="{70A3BB17-01BA-445E-9C6E-65610746AE86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54052" y="2270956"/>
            <a:ext cx="8682270" cy="310921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4220781" y="2838358"/>
            <a:ext cx="6192548" cy="824870"/>
            <a:chOff x="4220781" y="2838358"/>
            <a:chExt cx="6192548" cy="82487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20781" y="2838358"/>
              <a:ext cx="6192548" cy="82487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375014" y="2838358"/>
            <a:ext cx="2731034" cy="824870"/>
            <a:chOff x="9375014" y="2838358"/>
            <a:chExt cx="2731034" cy="82487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5014" y="2838358"/>
              <a:ext cx="2731034" cy="82487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220781" y="4060619"/>
            <a:ext cx="7118805" cy="824870"/>
            <a:chOff x="4220781" y="4060619"/>
            <a:chExt cx="7118805" cy="8248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20781" y="4060619"/>
              <a:ext cx="7118805" cy="8248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287000" y="4060619"/>
            <a:ext cx="2731034" cy="824870"/>
            <a:chOff x="10637674" y="4060619"/>
            <a:chExt cx="2731034" cy="8248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37674" y="4060619"/>
              <a:ext cx="2731034" cy="82487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20781" y="5422450"/>
            <a:ext cx="7782410" cy="824870"/>
            <a:chOff x="4220781" y="5422450"/>
            <a:chExt cx="7782410" cy="8248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20781" y="5422450"/>
              <a:ext cx="7782410" cy="8248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39586" y="5422450"/>
            <a:ext cx="2731034" cy="824870"/>
            <a:chOff x="11339586" y="5422450"/>
            <a:chExt cx="2731034" cy="82487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39586" y="5422450"/>
              <a:ext cx="2731034" cy="82487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220781" y="6765233"/>
            <a:ext cx="8381465" cy="824870"/>
            <a:chOff x="4220781" y="6765233"/>
            <a:chExt cx="8381465" cy="82487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20781" y="6765233"/>
              <a:ext cx="8381465" cy="82487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900334" y="6765233"/>
            <a:ext cx="2731034" cy="824870"/>
            <a:chOff x="11900334" y="6765233"/>
            <a:chExt cx="2731034" cy="82487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00334" y="6765233"/>
              <a:ext cx="2731034" cy="824870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55793" y="621031"/>
            <a:ext cx="5240897" cy="2029402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877535" y="2841954"/>
            <a:ext cx="4509455" cy="1061874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887049" y="4067554"/>
            <a:ext cx="3859312" cy="1061874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887049" y="5429373"/>
            <a:ext cx="3644188" cy="1061874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887049" y="6772154"/>
            <a:ext cx="1974445" cy="106187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4220781" y="7967024"/>
            <a:ext cx="9045070" cy="824870"/>
            <a:chOff x="4220781" y="7967024"/>
            <a:chExt cx="9045070" cy="82487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20781" y="7967024"/>
              <a:ext cx="9045070" cy="82487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543983" y="7967024"/>
            <a:ext cx="2731034" cy="824870"/>
            <a:chOff x="12543983" y="7967024"/>
            <a:chExt cx="2731034" cy="82487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543983" y="7967024"/>
              <a:ext cx="2731034" cy="824870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887049" y="7970420"/>
            <a:ext cx="4137750" cy="1061874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86DBEB4-6BF8-4205-B4C8-D4A74261A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9453"/>
            <a:ext cx="18285714" cy="10285714"/>
            <a:chOff x="0" y="-9453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-9453"/>
              <a:ext cx="2803150" cy="2803150"/>
              <a:chOff x="0" y="-9453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-9453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73112"/>
              <a:ext cx="2803150" cy="2803150"/>
              <a:chOff x="0" y="7473112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73112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-9453"/>
              <a:ext cx="2803150" cy="2803150"/>
              <a:chOff x="15482565" y="-9453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-9453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73112"/>
              <a:ext cx="2803150" cy="2803150"/>
              <a:chOff x="15482565" y="7473112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73112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28905"/>
              <a:ext cx="18011511" cy="10008999"/>
              <a:chOff x="137102" y="128905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75594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28905"/>
                <a:ext cx="18011511" cy="10008999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3659" y="231248"/>
            <a:ext cx="4168735" cy="106600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500135" y="883661"/>
            <a:ext cx="8945697" cy="219660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9248" y="8449011"/>
            <a:ext cx="17475550" cy="174434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3559947" y="881627"/>
            <a:ext cx="25405609" cy="734587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29132" y="6778710"/>
            <a:ext cx="16182633" cy="1292731"/>
            <a:chOff x="1029132" y="6778710"/>
            <a:chExt cx="16182633" cy="129273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9132" y="6778710"/>
              <a:ext cx="16182633" cy="1292731"/>
            </a:xfrm>
            <a:prstGeom prst="rect">
              <a:avLst/>
            </a:prstGeom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BDD1E2C-9ED8-47CB-807F-55396D898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33596" y="3751273"/>
            <a:ext cx="11873697" cy="334032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AC180B5-AC17-4E34-A867-7E030AA9E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" y="39386"/>
            <a:ext cx="18285714" cy="10285714"/>
            <a:chOff x="22409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2409" y="0"/>
              <a:ext cx="2803150" cy="2803150"/>
              <a:chOff x="22409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2409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2409" y="7482565"/>
              <a:ext cx="2803150" cy="2803150"/>
              <a:chOff x="22409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2409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504974" y="0"/>
              <a:ext cx="2803150" cy="2803150"/>
              <a:chOff x="15504974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504974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504974" y="7482565"/>
              <a:ext cx="2803150" cy="2803150"/>
              <a:chOff x="15504974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504974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9511" y="138358"/>
              <a:ext cx="18011511" cy="10008999"/>
              <a:chOff x="159511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46245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9511" y="138358"/>
                <a:ext cx="18011511" cy="10008999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7589" y="270841"/>
            <a:ext cx="3936873" cy="106542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33576" y="2133333"/>
            <a:ext cx="8981388" cy="6015676"/>
            <a:chOff x="933576" y="2133333"/>
            <a:chExt cx="8981388" cy="601567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3576" y="2133333"/>
              <a:ext cx="8981388" cy="60156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7666" y="2849055"/>
            <a:ext cx="5392086" cy="2224890"/>
            <a:chOff x="1157666" y="2849055"/>
            <a:chExt cx="5392086" cy="222489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7666" y="2849055"/>
              <a:ext cx="5392086" cy="22248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385552" y="4728218"/>
            <a:ext cx="1908464" cy="1068225"/>
            <a:chOff x="10385552" y="4728218"/>
            <a:chExt cx="1908464" cy="106822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85552" y="4728218"/>
              <a:ext cx="1908464" cy="106822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28433" y="4288717"/>
            <a:ext cx="6876530" cy="2222864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36A7DF2-C99B-4694-9352-800B31F40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409" y="0"/>
            <a:ext cx="18285714" cy="10285714"/>
            <a:chOff x="22409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2409" y="0"/>
              <a:ext cx="2803150" cy="2803150"/>
              <a:chOff x="22409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2409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2409" y="7482565"/>
              <a:ext cx="2803150" cy="2803150"/>
              <a:chOff x="22409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2409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504974" y="0"/>
              <a:ext cx="2803150" cy="2803150"/>
              <a:chOff x="15504974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504974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504974" y="7482565"/>
              <a:ext cx="2803150" cy="2803150"/>
              <a:chOff x="15504974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504974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9511" y="138358"/>
              <a:ext cx="18011511" cy="10008999"/>
              <a:chOff x="159511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46245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9511" y="138358"/>
                <a:ext cx="18011511" cy="10008999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7589" y="270841"/>
            <a:ext cx="3936873" cy="106542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378465" y="968277"/>
            <a:ext cx="7528784" cy="10757146"/>
            <a:chOff x="5378465" y="968277"/>
            <a:chExt cx="7528784" cy="1075714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8465" y="968277"/>
              <a:ext cx="7528784" cy="107571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612063" y="4104713"/>
            <a:ext cx="13061588" cy="2076288"/>
            <a:chOff x="2612063" y="4104713"/>
            <a:chExt cx="13061588" cy="207628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12063" y="4104713"/>
              <a:ext cx="13061588" cy="207628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676299" y="4182814"/>
            <a:ext cx="13105425" cy="1960000"/>
            <a:chOff x="2365565" y="4104713"/>
            <a:chExt cx="13105425" cy="196000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65565" y="4104713"/>
              <a:ext cx="13105425" cy="196000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587712" y="3955699"/>
            <a:ext cx="13282598" cy="2189816"/>
            <a:chOff x="2501558" y="3991185"/>
            <a:chExt cx="13282598" cy="218981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01558" y="3991185"/>
              <a:ext cx="13282598" cy="2189816"/>
            </a:xfrm>
            <a:prstGeom prst="rect">
              <a:avLst/>
            </a:prstGeom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6A0A0A7-3FAE-4366-AFCD-404D9FE2A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409" y="0"/>
            <a:ext cx="18285714" cy="10285714"/>
            <a:chOff x="22409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2409" y="0"/>
              <a:ext cx="2803150" cy="2803150"/>
              <a:chOff x="22409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2409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2409" y="7482565"/>
              <a:ext cx="2803150" cy="2803150"/>
              <a:chOff x="22409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2409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504974" y="0"/>
              <a:ext cx="2803150" cy="2803150"/>
              <a:chOff x="15504974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504974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504974" y="7482565"/>
              <a:ext cx="2803150" cy="2803150"/>
              <a:chOff x="15504974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504974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9511" y="138358"/>
              <a:ext cx="18011511" cy="10008999"/>
              <a:chOff x="159511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46245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9511" y="138358"/>
                <a:ext cx="18011511" cy="10008999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7589" y="270841"/>
            <a:ext cx="3936873" cy="106542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19136" y="2174831"/>
            <a:ext cx="15647442" cy="2161303"/>
            <a:chOff x="1319136" y="2174831"/>
            <a:chExt cx="15647442" cy="216130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9136" y="2174831"/>
              <a:ext cx="15647442" cy="21613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80645" y="5165266"/>
            <a:ext cx="15324424" cy="4303615"/>
            <a:chOff x="1480645" y="5165266"/>
            <a:chExt cx="15324424" cy="430361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80645" y="5165266"/>
              <a:ext cx="15324424" cy="43036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51684" y="248498"/>
            <a:ext cx="18359808" cy="10471967"/>
            <a:chOff x="1277575" y="-186253"/>
            <a:chExt cx="15689003" cy="1047196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7575" y="-186253"/>
              <a:ext cx="15689003" cy="10471967"/>
            </a:xfrm>
            <a:prstGeom prst="rect">
              <a:avLst/>
            </a:prstGeom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2A52262-7C04-4F79-9B58-E1CA16067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409" y="0"/>
            <a:ext cx="18285714" cy="10285714"/>
            <a:chOff x="22409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2409" y="0"/>
              <a:ext cx="2803150" cy="2803150"/>
              <a:chOff x="22409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2409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2409" y="7482565"/>
              <a:ext cx="2803150" cy="2803150"/>
              <a:chOff x="22409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2409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504974" y="0"/>
              <a:ext cx="2803150" cy="2803150"/>
              <a:chOff x="15504974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504974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504974" y="7482565"/>
              <a:ext cx="2803150" cy="2803150"/>
              <a:chOff x="15504974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504974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9511" y="138358"/>
              <a:ext cx="18011511" cy="10008999"/>
              <a:chOff x="159511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46245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9511" y="138358"/>
                <a:ext cx="18011511" cy="10008999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7589" y="270841"/>
            <a:ext cx="3936873" cy="106542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083056" y="1489525"/>
            <a:ext cx="6119602" cy="7306664"/>
            <a:chOff x="6083056" y="1489525"/>
            <a:chExt cx="6119602" cy="730666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83056" y="1489525"/>
              <a:ext cx="6119602" cy="730666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36605" y="8622210"/>
            <a:ext cx="11008779" cy="163450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A6C732-C84D-4D15-B06E-961E43611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409" y="0"/>
            <a:ext cx="18285714" cy="10285714"/>
            <a:chOff x="22409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2409" y="0"/>
              <a:ext cx="2803150" cy="2803150"/>
              <a:chOff x="22409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2409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2409" y="7482565"/>
              <a:ext cx="2803150" cy="2803150"/>
              <a:chOff x="22409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2409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504974" y="0"/>
              <a:ext cx="2803150" cy="2803150"/>
              <a:chOff x="15504974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504974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504974" y="7482565"/>
              <a:ext cx="2803150" cy="2803150"/>
              <a:chOff x="15504974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504974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9511" y="138358"/>
              <a:ext cx="18011511" cy="10008999"/>
              <a:chOff x="159511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46245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9511" y="138358"/>
                <a:ext cx="18011511" cy="10008999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7589" y="270841"/>
            <a:ext cx="3936873" cy="106542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00344" y="8050660"/>
            <a:ext cx="9465032" cy="186794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04707" y="2605723"/>
            <a:ext cx="15276300" cy="4516130"/>
            <a:chOff x="1504707" y="2605723"/>
            <a:chExt cx="15276300" cy="451613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4707" y="2605723"/>
              <a:ext cx="15276300" cy="4516130"/>
            </a:xfrm>
            <a:prstGeom prst="rect">
              <a:avLst/>
            </a:prstGeom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A895034-5BCF-412C-ADC7-678252E66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409" y="0"/>
            <a:ext cx="18285714" cy="10285714"/>
            <a:chOff x="22409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2409" y="0"/>
              <a:ext cx="2803150" cy="2803150"/>
              <a:chOff x="22409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2409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2409" y="7482565"/>
              <a:ext cx="2803150" cy="2803150"/>
              <a:chOff x="22409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2409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504974" y="0"/>
              <a:ext cx="2803150" cy="2803150"/>
              <a:chOff x="15504974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504974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504974" y="7482565"/>
              <a:ext cx="2803150" cy="2803150"/>
              <a:chOff x="15504974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504974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9511" y="138358"/>
              <a:ext cx="18011511" cy="10008999"/>
              <a:chOff x="159511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46245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9511" y="138358"/>
                <a:ext cx="18011511" cy="10008999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7589" y="270841"/>
            <a:ext cx="3936873" cy="106542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87640" y="8693518"/>
            <a:ext cx="11908455" cy="169398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780249" y="1272886"/>
            <a:ext cx="14725216" cy="7739942"/>
            <a:chOff x="1780249" y="1272886"/>
            <a:chExt cx="14725216" cy="773994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80249" y="1272886"/>
              <a:ext cx="14725216" cy="7739942"/>
            </a:xfrm>
            <a:prstGeom prst="rect">
              <a:avLst/>
            </a:prstGeom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5B77E5A-5425-41B3-B02E-2AC48BF4E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7589" y="270841"/>
            <a:ext cx="3936873" cy="106542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7358" y="1083175"/>
            <a:ext cx="3917342" cy="199298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72255" y="1392617"/>
            <a:ext cx="8004209" cy="142026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70147" y="2389032"/>
            <a:ext cx="5695880" cy="147231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382835" y="2600397"/>
            <a:ext cx="865561" cy="35714"/>
            <a:chOff x="5382835" y="2600397"/>
            <a:chExt cx="865561" cy="357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5382835" y="2600397"/>
              <a:ext cx="865561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805090" y="2987896"/>
            <a:ext cx="1694183" cy="107143"/>
            <a:chOff x="5805090" y="2987896"/>
            <a:chExt cx="1694183" cy="10714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05090" y="2987896"/>
              <a:ext cx="1694183" cy="10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539549" y="3047328"/>
            <a:ext cx="1750625" cy="35714"/>
            <a:chOff x="5539549" y="3047328"/>
            <a:chExt cx="1750625" cy="357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5539549" y="3047328"/>
              <a:ext cx="1750625" cy="3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93789" y="3872866"/>
            <a:ext cx="1103654" cy="107143"/>
            <a:chOff x="6393789" y="3872866"/>
            <a:chExt cx="1103654" cy="10714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93789" y="3872866"/>
              <a:ext cx="1103654" cy="107143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60322" y="3335643"/>
            <a:ext cx="12673080" cy="137266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159667" y="3420719"/>
            <a:ext cx="8523556" cy="619680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993967" y="7473818"/>
            <a:ext cx="171429" cy="806347"/>
            <a:chOff x="13993967" y="7473818"/>
            <a:chExt cx="171429" cy="80634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13993967" y="7473818"/>
              <a:ext cx="171429" cy="806347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803396" y="7274690"/>
            <a:ext cx="5154040" cy="70473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05042" y="6794174"/>
            <a:ext cx="8959103" cy="2689076"/>
            <a:chOff x="605042" y="6794174"/>
            <a:chExt cx="8959103" cy="268907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5042" y="6794174"/>
              <a:ext cx="8959103" cy="268907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13026" y="7160615"/>
            <a:ext cx="4178368" cy="2071939"/>
            <a:chOff x="813026" y="7160615"/>
            <a:chExt cx="4178368" cy="207193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3026" y="7160615"/>
              <a:ext cx="4178368" cy="207193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129977" y="7160615"/>
            <a:ext cx="4200777" cy="2049530"/>
            <a:chOff x="5129977" y="7160615"/>
            <a:chExt cx="4200777" cy="204953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129977" y="7160615"/>
              <a:ext cx="4200777" cy="2049530"/>
            </a:xfrm>
            <a:prstGeom prst="rect">
              <a:avLst/>
            </a:prstGeom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EEB18CB-B729-4410-870A-F63656474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409" y="0"/>
            <a:ext cx="18285714" cy="10285714"/>
            <a:chOff x="22409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2409" y="0"/>
              <a:ext cx="2803150" cy="2803150"/>
              <a:chOff x="22409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2409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2409" y="7482565"/>
              <a:ext cx="2803150" cy="2803150"/>
              <a:chOff x="22409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2409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504974" y="0"/>
              <a:ext cx="2803150" cy="2803150"/>
              <a:chOff x="15504974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504974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504974" y="7482565"/>
              <a:ext cx="2803150" cy="2803150"/>
              <a:chOff x="15504974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504974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9511" y="138358"/>
              <a:ext cx="18011511" cy="10008999"/>
              <a:chOff x="159511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46245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9511" y="138358"/>
                <a:ext cx="18011511" cy="10008999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7589" y="270841"/>
            <a:ext cx="3936873" cy="106542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478" y="622041"/>
            <a:ext cx="8383850" cy="215581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102409" y="2033973"/>
            <a:ext cx="3380547" cy="3490053"/>
            <a:chOff x="7102409" y="2033973"/>
            <a:chExt cx="3380547" cy="349005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7102409" y="2033973"/>
              <a:ext cx="3380547" cy="349005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67464" y="2106388"/>
            <a:ext cx="5610339" cy="516439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54143" y="2929343"/>
            <a:ext cx="4004084" cy="183748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453604" y="2115115"/>
            <a:ext cx="2724556" cy="3327767"/>
            <a:chOff x="11453604" y="2115115"/>
            <a:chExt cx="2724556" cy="332776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296969" y="2508912"/>
              <a:ext cx="3274988" cy="2487395"/>
              <a:chOff x="11296969" y="2508912"/>
              <a:chExt cx="3274988" cy="248739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16200000">
                <a:off x="11296969" y="2508912"/>
                <a:ext cx="3274988" cy="248739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039266" y="2582233"/>
              <a:ext cx="3274988" cy="2446311"/>
              <a:chOff x="11039266" y="2582233"/>
              <a:chExt cx="3274988" cy="2446311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5400000">
                <a:off x="11039266" y="2582233"/>
                <a:ext cx="3274988" cy="2446311"/>
              </a:xfrm>
              <a:prstGeom prst="rect">
                <a:avLst/>
              </a:prstGeom>
            </p:spPr>
          </p:pic>
        </p:grpSp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295817" y="2720708"/>
            <a:ext cx="4484753" cy="235123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40293" y="2710305"/>
            <a:ext cx="5190561" cy="200888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698531" y="2759044"/>
            <a:ext cx="4736789" cy="200888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58190" y="2777532"/>
            <a:ext cx="4736789" cy="200888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326911" y="2755123"/>
            <a:ext cx="4736789" cy="200888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070789" y="4153694"/>
            <a:ext cx="462401" cy="3631373"/>
            <a:chOff x="3070789" y="4153694"/>
            <a:chExt cx="462401" cy="363137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3070789" y="4153694"/>
              <a:ext cx="462401" cy="363137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949789" y="4176103"/>
            <a:ext cx="462401" cy="3631373"/>
            <a:chOff x="6949789" y="4176103"/>
            <a:chExt cx="462401" cy="363137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6949789" y="4176103"/>
              <a:ext cx="462401" cy="363137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817295" y="4189325"/>
            <a:ext cx="462401" cy="3631373"/>
            <a:chOff x="10817295" y="4189325"/>
            <a:chExt cx="462401" cy="363137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10817295" y="4189325"/>
              <a:ext cx="462401" cy="363137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619228" y="4201313"/>
            <a:ext cx="462401" cy="3631373"/>
            <a:chOff x="14619228" y="4201313"/>
            <a:chExt cx="462401" cy="363137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14619228" y="4201313"/>
              <a:ext cx="462401" cy="3631373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95064" y="6210993"/>
            <a:ext cx="4945648" cy="965829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530588" y="6210993"/>
            <a:ext cx="5215591" cy="1383706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421909" y="6166175"/>
            <a:ext cx="5142020" cy="1383706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992588" y="6204959"/>
            <a:ext cx="5417677" cy="96582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628118" y="7281513"/>
            <a:ext cx="3717009" cy="2500095"/>
            <a:chOff x="1628118" y="7281513"/>
            <a:chExt cx="3717009" cy="250009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28118" y="7281513"/>
              <a:ext cx="3717009" cy="2500095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65253" y="7708861"/>
            <a:ext cx="3816944" cy="179340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5508221" y="7291037"/>
            <a:ext cx="3717009" cy="2500095"/>
            <a:chOff x="5508221" y="7291037"/>
            <a:chExt cx="3717009" cy="2500095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08221" y="7291037"/>
              <a:ext cx="3717009" cy="2500095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198969" y="7630487"/>
            <a:ext cx="4531896" cy="1831648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9379649" y="7300249"/>
            <a:ext cx="3717009" cy="2500095"/>
            <a:chOff x="9379649" y="7300249"/>
            <a:chExt cx="3717009" cy="2500095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379649" y="7300249"/>
              <a:ext cx="3717009" cy="2500095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370587" y="7670014"/>
            <a:ext cx="5319534" cy="1871086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3260161" y="7264395"/>
            <a:ext cx="3717009" cy="2500095"/>
            <a:chOff x="13260161" y="7264395"/>
            <a:chExt cx="3717009" cy="2500095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260161" y="7264395"/>
              <a:ext cx="3717009" cy="2500095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381769" y="7482364"/>
            <a:ext cx="5140239" cy="228896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B067663-5FC0-4D11-8D1B-F2CDD38BC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7878" y="636783"/>
            <a:ext cx="3378812" cy="180245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5021" y="1862717"/>
            <a:ext cx="8196060" cy="149466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908782" y="3055165"/>
            <a:ext cx="4175385" cy="4175385"/>
            <a:chOff x="2908782" y="3055165"/>
            <a:chExt cx="4175385" cy="417538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08782" y="3055165"/>
              <a:ext cx="4175385" cy="417538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454781" y="3905237"/>
            <a:ext cx="3105435" cy="2475239"/>
            <a:chOff x="11454781" y="3905237"/>
            <a:chExt cx="3105435" cy="247523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54781" y="3905237"/>
              <a:ext cx="3105435" cy="247523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38429" y="7418619"/>
            <a:ext cx="8174446" cy="2138112"/>
          </a:xfrm>
          <a:prstGeom prst="rect">
            <a:avLst/>
          </a:prstGeom>
        </p:spPr>
      </p:pic>
      <p:pic>
        <p:nvPicPr>
          <p:cNvPr id="22" name="Object 27">
            <a:extLst>
              <a:ext uri="{FF2B5EF4-FFF2-40B4-BE49-F238E27FC236}">
                <a16:creationId xmlns:a16="http://schemas.microsoft.com/office/drawing/2014/main" id="{35658532-906F-4254-BFD9-FF9BC7C0D80A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0806" y="7262090"/>
            <a:ext cx="8811336" cy="2128822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469AD87-35AA-451C-9AAC-4640EF371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409" y="0"/>
            <a:ext cx="18263305" cy="10273109"/>
            <a:chOff x="22409" y="0"/>
            <a:chExt cx="18263305" cy="1027310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2409" y="0"/>
              <a:ext cx="2799714" cy="2799714"/>
              <a:chOff x="22409" y="0"/>
              <a:chExt cx="2799714" cy="279971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2409" y="0"/>
                <a:ext cx="2799714" cy="279971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2409" y="7473395"/>
              <a:ext cx="2799714" cy="2799714"/>
              <a:chOff x="22409" y="7473395"/>
              <a:chExt cx="2799714" cy="279971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2409" y="7473395"/>
                <a:ext cx="2799714" cy="279971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6000" y="0"/>
              <a:ext cx="2799714" cy="2799714"/>
              <a:chOff x="15486000" y="0"/>
              <a:chExt cx="2799714" cy="279971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6000" y="0"/>
                <a:ext cx="2799714" cy="279971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6000" y="7473395"/>
              <a:ext cx="2799714" cy="2799714"/>
              <a:chOff x="15486000" y="7473395"/>
              <a:chExt cx="2799714" cy="279971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6000" y="7473395"/>
                <a:ext cx="2799714" cy="279971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9343" y="138188"/>
              <a:ext cx="17989438" cy="9996733"/>
              <a:chOff x="159343" y="138188"/>
              <a:chExt cx="17989438" cy="999673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35377" y="-4860178"/>
                <a:ext cx="35978876" cy="19993466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9343" y="138188"/>
                <a:ext cx="17989438" cy="9996733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7589" y="270841"/>
            <a:ext cx="3936873" cy="106542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67169" y="367117"/>
            <a:ext cx="9386444" cy="982157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250" y="4562776"/>
            <a:ext cx="8448516" cy="2196602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20BCFF7-0986-4AC9-974B-7C31C99A0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409" y="0"/>
            <a:ext cx="18285714" cy="10285714"/>
            <a:chOff x="22409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2409" y="0"/>
              <a:ext cx="2803150" cy="2803150"/>
              <a:chOff x="22409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2409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2409" y="7482565"/>
              <a:ext cx="2803150" cy="2803150"/>
              <a:chOff x="22409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2409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504974" y="0"/>
              <a:ext cx="2803150" cy="2803150"/>
              <a:chOff x="15504974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504974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504974" y="7482565"/>
              <a:ext cx="2803150" cy="2803150"/>
              <a:chOff x="15504974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504974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9511" y="138358"/>
              <a:ext cx="18011511" cy="10008999"/>
              <a:chOff x="159511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46245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9511" y="138358"/>
                <a:ext cx="18011511" cy="10008999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7589" y="270841"/>
            <a:ext cx="3936873" cy="106542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59158" y="2786794"/>
            <a:ext cx="18551547" cy="721727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866236" y="1115840"/>
            <a:ext cx="12267878" cy="2211726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AF94B2A-D9BA-4129-A37C-4500A00F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409" y="0"/>
            <a:ext cx="18285714" cy="10285714"/>
            <a:chOff x="22409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2409" y="0"/>
              <a:ext cx="2803150" cy="2803150"/>
              <a:chOff x="22409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2409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2409" y="7482565"/>
              <a:ext cx="2803150" cy="2803150"/>
              <a:chOff x="22409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2409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504974" y="0"/>
              <a:ext cx="2803150" cy="2803150"/>
              <a:chOff x="15504974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504974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504974" y="7482565"/>
              <a:ext cx="2803150" cy="2803150"/>
              <a:chOff x="15504974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504974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9511" y="138358"/>
              <a:ext cx="18011511" cy="10008999"/>
              <a:chOff x="159511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46245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9511" y="138358"/>
                <a:ext cx="18011511" cy="10008999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7589" y="270841"/>
            <a:ext cx="3936873" cy="106542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327164" y="901833"/>
            <a:ext cx="15276307" cy="226326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6989404" y="149666"/>
            <a:ext cx="32259300" cy="1082565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75421" y="4380783"/>
            <a:ext cx="4009943" cy="1764366"/>
            <a:chOff x="1075421" y="4380783"/>
            <a:chExt cx="4009943" cy="176436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5421" y="4380783"/>
              <a:ext cx="4009943" cy="176436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28851" y="4413373"/>
            <a:ext cx="3697479" cy="1726683"/>
            <a:chOff x="5328851" y="4413373"/>
            <a:chExt cx="3697479" cy="172668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28851" y="4413373"/>
              <a:ext cx="3697479" cy="172668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250420" y="4386627"/>
            <a:ext cx="3892647" cy="1758522"/>
            <a:chOff x="9250420" y="4386627"/>
            <a:chExt cx="3892647" cy="175852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50420" y="4386627"/>
              <a:ext cx="3892647" cy="175852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210293" y="4403192"/>
            <a:ext cx="3994778" cy="1741957"/>
            <a:chOff x="13210293" y="4403192"/>
            <a:chExt cx="3994778" cy="174195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210293" y="4403192"/>
              <a:ext cx="3994778" cy="1741957"/>
            </a:xfrm>
            <a:prstGeom prst="rect">
              <a:avLst/>
            </a:prstGeom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893DCE5-BD93-420A-964A-8DF2C8A50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409" y="0"/>
            <a:ext cx="18285714" cy="10285714"/>
            <a:chOff x="22409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2409" y="0"/>
              <a:ext cx="2803150" cy="2803150"/>
              <a:chOff x="22409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2409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2409" y="7482565"/>
              <a:ext cx="2803150" cy="2803150"/>
              <a:chOff x="22409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2409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504974" y="0"/>
              <a:ext cx="2803150" cy="2803150"/>
              <a:chOff x="15504974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504974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504974" y="7482565"/>
              <a:ext cx="2803150" cy="2803150"/>
              <a:chOff x="15504974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504974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9511" y="138358"/>
              <a:ext cx="18011511" cy="10008999"/>
              <a:chOff x="159511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46245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9511" y="138358"/>
                <a:ext cx="18011511" cy="10008999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7589" y="270841"/>
            <a:ext cx="3936873" cy="106542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4014" y="3517451"/>
            <a:ext cx="8722880" cy="425229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408255" y="891750"/>
            <a:ext cx="13638202" cy="221172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831231" y="1490199"/>
            <a:ext cx="7641192" cy="3652658"/>
            <a:chOff x="9831231" y="1490199"/>
            <a:chExt cx="7641192" cy="365265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31231" y="1490199"/>
              <a:ext cx="7641192" cy="365265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831231" y="5233727"/>
            <a:ext cx="7623884" cy="4138972"/>
            <a:chOff x="9831231" y="5233727"/>
            <a:chExt cx="7623884" cy="413897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31231" y="5233727"/>
              <a:ext cx="7623884" cy="4138972"/>
            </a:xfrm>
            <a:prstGeom prst="rect">
              <a:avLst/>
            </a:prstGeom>
          </p:spPr>
        </p:pic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B571464-179A-4897-A1D9-552132FE5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409" y="0"/>
            <a:ext cx="18285714" cy="10285714"/>
            <a:chOff x="22409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2409" y="0"/>
              <a:ext cx="2803150" cy="2803150"/>
              <a:chOff x="22409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2409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2409" y="7482565"/>
              <a:ext cx="2803150" cy="2803150"/>
              <a:chOff x="22409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2409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504974" y="0"/>
              <a:ext cx="2803150" cy="2803150"/>
              <a:chOff x="15504974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504974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504974" y="7482565"/>
              <a:ext cx="2803150" cy="2803150"/>
              <a:chOff x="15504974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504974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9511" y="138358"/>
              <a:ext cx="18011511" cy="10008999"/>
              <a:chOff x="159511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46245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9511" y="138358"/>
                <a:ext cx="18011511" cy="10008999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7589" y="270841"/>
            <a:ext cx="3936873" cy="106542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29118" y="914164"/>
            <a:ext cx="12136507" cy="221172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1994" y="6095246"/>
            <a:ext cx="7841591" cy="3614265"/>
            <a:chOff x="1121994" y="6095246"/>
            <a:chExt cx="7841591" cy="361426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1994" y="6095246"/>
              <a:ext cx="7841591" cy="3614265"/>
            </a:xfrm>
            <a:prstGeom prst="rect">
              <a:avLst/>
            </a:prstGeom>
          </p:spPr>
        </p:pic>
      </p:grpSp>
      <p:pic>
        <p:nvPicPr>
          <p:cNvPr id="23" name="Object 20">
            <a:extLst>
              <a:ext uri="{FF2B5EF4-FFF2-40B4-BE49-F238E27FC236}">
                <a16:creationId xmlns:a16="http://schemas.microsoft.com/office/drawing/2014/main" id="{180FA275-0F33-4B4A-B0A7-82F153A30545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12728" y="1690604"/>
            <a:ext cx="9976833" cy="538327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137796" y="6095246"/>
            <a:ext cx="7448759" cy="3591856"/>
            <a:chOff x="10137796" y="6095246"/>
            <a:chExt cx="7448759" cy="359185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37796" y="6095246"/>
              <a:ext cx="7448759" cy="359185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43209" y="6900911"/>
            <a:ext cx="4736789" cy="200888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0A3D22B-9547-48C3-93EA-64DBF37F5184}"/>
              </a:ext>
            </a:extLst>
          </p:cNvPr>
          <p:cNvSpPr/>
          <p:nvPr/>
        </p:nvSpPr>
        <p:spPr>
          <a:xfrm>
            <a:off x="10137796" y="6379175"/>
            <a:ext cx="2282804" cy="3445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A2D0D96-DD0E-4EC3-B7F8-A34314C3F526}"/>
              </a:ext>
            </a:extLst>
          </p:cNvPr>
          <p:cNvSpPr/>
          <p:nvPr/>
        </p:nvSpPr>
        <p:spPr>
          <a:xfrm>
            <a:off x="13176730" y="6095246"/>
            <a:ext cx="1834670" cy="2839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7DE4F15-E952-4FC2-8084-87DAC8813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409" y="0"/>
            <a:ext cx="18285714" cy="10285714"/>
            <a:chOff x="22409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2409" y="0"/>
              <a:ext cx="2803150" cy="2803150"/>
              <a:chOff x="22409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2409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2409" y="7482565"/>
              <a:ext cx="2803150" cy="2803150"/>
              <a:chOff x="22409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2409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504974" y="0"/>
              <a:ext cx="2803150" cy="2803150"/>
              <a:chOff x="15504974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504974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504974" y="7482565"/>
              <a:ext cx="2803150" cy="2803150"/>
              <a:chOff x="15504974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504974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9511" y="138358"/>
              <a:ext cx="18011511" cy="10008999"/>
              <a:chOff x="159511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46245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9511" y="138358"/>
                <a:ext cx="18011511" cy="10008999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7589" y="270841"/>
            <a:ext cx="3936873" cy="106542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1367" y="2262032"/>
            <a:ext cx="7650499" cy="401632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8778" y="936573"/>
            <a:ext cx="12036792" cy="221172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84014" y="1504614"/>
            <a:ext cx="8615938" cy="54549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35435" y="6151268"/>
            <a:ext cx="7746148" cy="3281639"/>
            <a:chOff x="835435" y="6151268"/>
            <a:chExt cx="7746148" cy="328163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5435" y="6151268"/>
              <a:ext cx="7746148" cy="328163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40477" y="6128859"/>
            <a:ext cx="8159734" cy="3281639"/>
            <a:chOff x="9440477" y="6128859"/>
            <a:chExt cx="8159734" cy="328163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40477" y="6128859"/>
              <a:ext cx="8159734" cy="3281639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7D9C1FF-4A92-445A-BDCD-7BA04055FEA2}"/>
              </a:ext>
            </a:extLst>
          </p:cNvPr>
          <p:cNvSpPr/>
          <p:nvPr/>
        </p:nvSpPr>
        <p:spPr>
          <a:xfrm>
            <a:off x="9440476" y="6667500"/>
            <a:ext cx="2446723" cy="3612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23E351B-2D29-4BBF-B2A7-9EC5269FCE9D}"/>
              </a:ext>
            </a:extLst>
          </p:cNvPr>
          <p:cNvSpPr/>
          <p:nvPr/>
        </p:nvSpPr>
        <p:spPr>
          <a:xfrm>
            <a:off x="835435" y="6667500"/>
            <a:ext cx="2364966" cy="3935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A3D39DB-DF80-4597-BB4A-B42F07AEB05B}"/>
              </a:ext>
            </a:extLst>
          </p:cNvPr>
          <p:cNvSpPr/>
          <p:nvPr/>
        </p:nvSpPr>
        <p:spPr>
          <a:xfrm>
            <a:off x="3810001" y="6151268"/>
            <a:ext cx="1828800" cy="3418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75A5CB-3E0D-43AA-A444-C9CDE114C4AD}"/>
              </a:ext>
            </a:extLst>
          </p:cNvPr>
          <p:cNvSpPr/>
          <p:nvPr/>
        </p:nvSpPr>
        <p:spPr>
          <a:xfrm>
            <a:off x="12703599" y="6128859"/>
            <a:ext cx="2079202" cy="3578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7283EF-6350-4A67-BD6E-C8E0BA184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409" y="0"/>
            <a:ext cx="18285714" cy="10285714"/>
            <a:chOff x="22409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2409" y="0"/>
              <a:ext cx="2803150" cy="2803150"/>
              <a:chOff x="22409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2409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2409" y="7482565"/>
              <a:ext cx="2803150" cy="2803150"/>
              <a:chOff x="22409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2409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504974" y="0"/>
              <a:ext cx="2803150" cy="2803150"/>
              <a:chOff x="15504974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504974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504974" y="7482565"/>
              <a:ext cx="2803150" cy="2803150"/>
              <a:chOff x="15504974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504974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9511" y="138358"/>
              <a:ext cx="18011511" cy="10008999"/>
              <a:chOff x="159511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46245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9511" y="138358"/>
                <a:ext cx="18011511" cy="10008999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7589" y="270841"/>
            <a:ext cx="3936873" cy="106542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4603" y="1504605"/>
            <a:ext cx="8073747" cy="340014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7651327" y="958982"/>
            <a:ext cx="16198745" cy="219660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94798" y="1571832"/>
            <a:ext cx="8940699" cy="340014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344538" y="4089636"/>
            <a:ext cx="8591596" cy="4748066"/>
            <a:chOff x="9344538" y="4089636"/>
            <a:chExt cx="8591596" cy="474806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44538" y="4089636"/>
              <a:ext cx="8591596" cy="474806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68208" y="4112045"/>
            <a:ext cx="8069327" cy="4703248"/>
            <a:chOff x="768208" y="4112045"/>
            <a:chExt cx="8069327" cy="470324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8208" y="4112045"/>
              <a:ext cx="8069327" cy="4703248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7C7197A-2528-470F-9A4B-84060B5F2120}"/>
              </a:ext>
            </a:extLst>
          </p:cNvPr>
          <p:cNvSpPr/>
          <p:nvPr/>
        </p:nvSpPr>
        <p:spPr>
          <a:xfrm>
            <a:off x="6383555" y="4151266"/>
            <a:ext cx="2446723" cy="46311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82F204-3666-424A-B9D4-FF8F89FCE9C7}"/>
              </a:ext>
            </a:extLst>
          </p:cNvPr>
          <p:cNvSpPr/>
          <p:nvPr/>
        </p:nvSpPr>
        <p:spPr>
          <a:xfrm>
            <a:off x="15417754" y="4151265"/>
            <a:ext cx="2446723" cy="4664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84DEAF8-F32D-4E43-B3D6-068CD2DA7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409" y="0"/>
            <a:ext cx="18285714" cy="10285714"/>
            <a:chOff x="22409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2409" y="0"/>
              <a:ext cx="2803150" cy="2803150"/>
              <a:chOff x="22409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2409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2409" y="7482565"/>
              <a:ext cx="2803150" cy="2803150"/>
              <a:chOff x="22409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2409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504974" y="0"/>
              <a:ext cx="2803150" cy="2803150"/>
              <a:chOff x="15504974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504974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504974" y="7482565"/>
              <a:ext cx="2803150" cy="2803150"/>
              <a:chOff x="15504974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504974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9511" y="138358"/>
              <a:ext cx="18011511" cy="10008999"/>
              <a:chOff x="159511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46245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9511" y="138358"/>
                <a:ext cx="18011511" cy="10008999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7589" y="270841"/>
            <a:ext cx="3936873" cy="106542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5088" y="3628971"/>
            <a:ext cx="15173195" cy="195469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288507" y="981383"/>
            <a:ext cx="14958297" cy="219660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0318" y="5932615"/>
            <a:ext cx="16340090" cy="2026404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670517C-DCD7-42D5-B90E-14C4865A4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7200" y="0"/>
            <a:ext cx="2803151" cy="1464852"/>
          </a:xfrm>
          <a:prstGeom prst="rect">
            <a:avLst/>
          </a:prstGeom>
        </p:spPr>
      </p:pic>
      <p:pic>
        <p:nvPicPr>
          <p:cNvPr id="2" name="KakaoTalk_20230810_101358245">
            <a:hlinkClick r:id="" action="ppaction://media"/>
            <a:extLst>
              <a:ext uri="{FF2B5EF4-FFF2-40B4-BE49-F238E27FC236}">
                <a16:creationId xmlns:a16="http://schemas.microsoft.com/office/drawing/2014/main" id="{06881DFA-7111-44CE-B693-013FA7DB55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9600" y="1028701"/>
            <a:ext cx="17221200" cy="899160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1B1264-B328-4275-9272-D4B74F6A1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7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8831" y="412317"/>
            <a:ext cx="3013146" cy="210749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974144" y="72241"/>
            <a:ext cx="28234003" cy="1094795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631513-EEA0-4FE0-94E4-23F76B266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8831" y="349335"/>
            <a:ext cx="4228584" cy="186747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137710" y="1813527"/>
            <a:ext cx="12328053" cy="2485126"/>
            <a:chOff x="3137710" y="1813527"/>
            <a:chExt cx="12328053" cy="248512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400825" y="2021100"/>
              <a:ext cx="12064938" cy="2130379"/>
              <a:chOff x="3400825" y="2021100"/>
              <a:chExt cx="12064938" cy="213037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400825" y="2021100"/>
                <a:ext cx="12064938" cy="213037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137710" y="1813527"/>
              <a:ext cx="2485126" cy="2485126"/>
              <a:chOff x="3137710" y="1813527"/>
              <a:chExt cx="2485126" cy="2485126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137710" y="1813527"/>
                <a:ext cx="2485126" cy="2485126"/>
                <a:chOff x="3137710" y="1813527"/>
                <a:chExt cx="2485126" cy="2485126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3137710" y="1813527"/>
                  <a:ext cx="2485126" cy="2485126"/>
                </a:xfrm>
                <a:prstGeom prst="rect">
                  <a:avLst/>
                </a:prstGeom>
              </p:spPr>
            </p:pic>
          </p:grpSp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250355" y="2431077"/>
                <a:ext cx="2402940" cy="1633092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3240568" y="4558373"/>
            <a:ext cx="12328053" cy="2485126"/>
            <a:chOff x="3240568" y="4558373"/>
            <a:chExt cx="12328053" cy="248512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503682" y="4765946"/>
              <a:ext cx="12064938" cy="2130379"/>
              <a:chOff x="3503682" y="4765946"/>
              <a:chExt cx="12064938" cy="213037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503682" y="4765946"/>
                <a:ext cx="12064938" cy="213037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240568" y="4558373"/>
              <a:ext cx="2485126" cy="2485126"/>
              <a:chOff x="3240568" y="4558373"/>
              <a:chExt cx="2485126" cy="2485126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3240568" y="4558373"/>
                <a:ext cx="2485126" cy="2485126"/>
                <a:chOff x="3240568" y="4558373"/>
                <a:chExt cx="2485126" cy="2485126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3240568" y="4558373"/>
                  <a:ext cx="2485126" cy="2485126"/>
                </a:xfrm>
                <a:prstGeom prst="rect">
                  <a:avLst/>
                </a:prstGeom>
              </p:spPr>
            </p:pic>
          </p:grpSp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334166" y="5175926"/>
                <a:ext cx="2431512" cy="1604522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3240568" y="7258401"/>
            <a:ext cx="12328053" cy="2485126"/>
            <a:chOff x="3240568" y="7258401"/>
            <a:chExt cx="12328053" cy="2485126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3503682" y="7465974"/>
              <a:ext cx="12064938" cy="2130379"/>
              <a:chOff x="3503682" y="7465974"/>
              <a:chExt cx="12064938" cy="2130379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503682" y="7465974"/>
                <a:ext cx="12064938" cy="2130379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3240568" y="7258401"/>
              <a:ext cx="2485126" cy="2485126"/>
              <a:chOff x="3240568" y="7258401"/>
              <a:chExt cx="2485126" cy="2485126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3240568" y="7258401"/>
                <a:ext cx="2485126" cy="2485126"/>
                <a:chOff x="3240568" y="7258401"/>
                <a:chExt cx="2485126" cy="2485126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3240568" y="7258401"/>
                  <a:ext cx="2485126" cy="2485126"/>
                </a:xfrm>
                <a:prstGeom prst="rect">
                  <a:avLst/>
                </a:prstGeom>
              </p:spPr>
            </p:pic>
          </p:grpSp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324641" y="7875953"/>
                <a:ext cx="2488655" cy="1604522"/>
              </a:xfrm>
              <a:prstGeom prst="rect">
                <a:avLst/>
              </a:prstGeom>
            </p:spPr>
          </p:pic>
        </p:grpSp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11004" y="2141366"/>
            <a:ext cx="9151146" cy="1538070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711004" y="3082861"/>
            <a:ext cx="5700051" cy="1069717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711004" y="4968747"/>
            <a:ext cx="9504193" cy="2006412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711004" y="8023376"/>
            <a:ext cx="6111031" cy="112351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4DB0623-21FE-4574-8FE9-9642A529C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8356" y="459919"/>
            <a:ext cx="5618044" cy="209298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59384" y="2468768"/>
            <a:ext cx="17411765" cy="2942997"/>
            <a:chOff x="459384" y="2468768"/>
            <a:chExt cx="17411765" cy="294299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9384" y="2468768"/>
              <a:ext cx="17411765" cy="29429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6975" y="5801064"/>
            <a:ext cx="17411765" cy="2942997"/>
            <a:chOff x="436975" y="5801064"/>
            <a:chExt cx="17411765" cy="294299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6975" y="5801064"/>
              <a:ext cx="17411765" cy="294299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3437" y="3013092"/>
            <a:ext cx="15259631" cy="229325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9570" y="5954714"/>
            <a:ext cx="16065936" cy="300165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5563E6B-FDE0-4ED2-AEE3-EFE509F51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40</a:t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9783" y="473098"/>
            <a:ext cx="4120765" cy="169467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9308" y="2565915"/>
            <a:ext cx="17397950" cy="536568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466A2B-0566-4419-9807-03027C0C7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2624" y="5216955"/>
            <a:ext cx="3420999" cy="150086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88558" y="3555762"/>
            <a:ext cx="2816207" cy="123431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80055" y="2357141"/>
            <a:ext cx="2428816" cy="97745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92669" y="3019607"/>
            <a:ext cx="10494800" cy="482913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B772165-574F-4997-91C3-0F2203A8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42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27645" y="3751274"/>
            <a:ext cx="12529715" cy="3340324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D151C9B-8F61-4C93-A59F-E7118424C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3659" y="231248"/>
            <a:ext cx="4168735" cy="106600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9923" y="1056506"/>
            <a:ext cx="5317746" cy="180245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7787" y="2241235"/>
            <a:ext cx="16407738" cy="150113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7220105" y="888587"/>
            <a:ext cx="32725924" cy="1157578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5CE7006-BFE8-45E6-82E8-B65997DB5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3659" y="231248"/>
            <a:ext cx="4168735" cy="106600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522961" y="2479748"/>
            <a:ext cx="13239791" cy="6863437"/>
            <a:chOff x="2522961" y="2479748"/>
            <a:chExt cx="13239791" cy="686343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22961" y="2479748"/>
              <a:ext cx="13239791" cy="686343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9923" y="1056506"/>
            <a:ext cx="5317746" cy="180245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5EDE5F3-C37E-4EC5-96B3-BD019BE9B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3659" y="231248"/>
            <a:ext cx="4168735" cy="106600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514" y="1234792"/>
            <a:ext cx="8372764" cy="216451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56735" y="3331629"/>
            <a:ext cx="15454852" cy="526448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02994F3-DC17-4BB0-BB6B-389B835D4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3659" y="231248"/>
            <a:ext cx="4167335" cy="106824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9200" y="1209125"/>
            <a:ext cx="8247830" cy="222707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832241" y="3435789"/>
            <a:ext cx="7112148" cy="4368097"/>
            <a:chOff x="2832241" y="3435789"/>
            <a:chExt cx="7112148" cy="436809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32241" y="3435789"/>
              <a:ext cx="7112148" cy="436809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31009" y="5405989"/>
            <a:ext cx="6311410" cy="184451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005749" y="3435789"/>
            <a:ext cx="7112148" cy="4368097"/>
            <a:chOff x="9005749" y="3435789"/>
            <a:chExt cx="7112148" cy="436809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05749" y="3435789"/>
              <a:ext cx="7112148" cy="436809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82332" y="5405989"/>
            <a:ext cx="6515353" cy="184451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39516" y="5405989"/>
            <a:ext cx="6477258" cy="187308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64715" y="5405989"/>
            <a:ext cx="6534401" cy="184451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CC2711A-1D30-4E57-99B6-27B5B30D2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42</Words>
  <Application>Microsoft Office PowerPoint</Application>
  <PresentationFormat>사용자 지정</PresentationFormat>
  <Paragraphs>42</Paragraphs>
  <Slides>42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7" baseType="lpstr">
      <vt:lpstr>?? ??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12</cp:revision>
  <dcterms:created xsi:type="dcterms:W3CDTF">2023-08-10T09:13:54Z</dcterms:created>
  <dcterms:modified xsi:type="dcterms:W3CDTF">2023-08-10T01:31:09Z</dcterms:modified>
</cp:coreProperties>
</file>